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0"/>
  </p:normalViewPr>
  <p:slideViewPr>
    <p:cSldViewPr snapToGrid="0">
      <p:cViewPr varScale="1">
        <p:scale>
          <a:sx n="87" d="100"/>
          <a:sy n="87" d="100"/>
        </p:scale>
        <p:origin x="10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FD67A-7E2D-2695-BAFE-0DA2EC454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4A9ECE-0C9A-055D-55BF-4B58C1F32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33B46-FC48-A1EF-6535-854EA64B9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6E3C4-C365-E66F-9B78-2C707E378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DD6CD-9AE4-1DED-7202-5F87DFAB4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53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5DD50-4B75-E69B-D2E0-F3A6D0F76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56703D-12F8-5FA6-105D-B36751308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FF2AA-B887-C59F-EE7A-2E7353577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3AACC-C2B9-B2F2-22D2-16B9CC09E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4F299-F969-A9B6-2F72-45D44FEDA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588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BAB5D2-9DCA-3F3F-5915-1D69B5CA9A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86A4B1-01E4-C947-6EE4-FB77C0DE2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9BB90-2EA4-AE0E-4B37-A3FF209A1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C30D2-A919-1A90-3180-5FB3A76DC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D7A83-91A7-189F-10AF-3CC93F8A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88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3A0F6-9005-2616-5B70-10F602006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2E30A-C6DB-C9B2-D893-E76AB8F17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1895F-8B90-29A7-95D7-B92A6DE24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9B9B9-7763-BBBC-195B-F419A3EEF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B3D81-EC69-147E-591F-725E250E3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537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E7C26-B01D-ACA2-E650-21A716F9F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13E26-921D-0030-5B2B-4C031F497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6A7D6-B317-3656-F0F7-B186AE091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0FBF8-070C-8B56-91D6-ECA97827C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CE7C3-66AA-AA5E-FB8A-0653354DA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06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DB2A5-66B8-1DAB-96C4-31E18221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1BA44-4FEA-B8CE-D73E-42D8906E4A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EE86CB-97B5-218E-6759-E7ED5925F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F05F8-57C5-31B4-0018-BB027019E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2C3732-6871-4C90-2415-D7981ED54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75042-67B5-A3D3-9912-B114730BB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772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5A8E2-B5AB-4445-8AF4-54CB2A5A3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E72D0-077A-90FC-0F3F-24A21BD60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DD5BD-34BF-76DE-A645-CE9E203FC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D11EAF-9042-04AE-2A6F-79336FC27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58BD4C-FB13-7D17-B994-75FE82F48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1F536C-A63D-8231-94C1-855643539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A2DE16-314D-C3DF-C64B-657DCFCC0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AC9D75-359E-D32E-A056-1F0210A46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84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FDCFC-6532-4CDD-6F1B-63217FB31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76C250-2584-6D76-9EA7-468992DDA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ABCB23-9F3E-9156-ECB9-8A1FD2BE3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E83E8B-8C35-90AF-B028-07AFC5C5F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445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3978F2-847E-A332-8671-C61E29320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02DC9E-27F1-C5F1-80D6-97966C5AF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BD568A-5D81-945D-1DB7-6254D02C9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18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FE2E2-4CEA-5099-2668-67A084517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FB4A6-4FD5-BF7F-C832-E0C419CFB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2B41A-B925-0F5D-2846-D4D3E7CF6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345D0-4806-8868-E23A-E4882FC20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D4FCA-717E-4390-9774-1AB658C03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E36FF-CAD4-B4A3-C7DB-729EF3FAF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262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553D6-5B3B-98F2-E913-D4342DC58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2434BB-6069-B4EA-DA3B-FF44F78A0F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31809-7A68-CAB5-2236-62F3B5C83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94BF9E-C4DA-1066-F6BA-70F56FDA8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CCF0A-5BE7-C8EB-B736-F71F872A9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77ACD-E35A-B71E-C5B9-82604C714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671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F3F85-D323-23B9-2EEA-CE6DB78A6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640CD-93D4-BE1D-337C-1EEB6D1C4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2BD08-803B-1933-2664-B0F00E06C8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01D664-149D-484A-9FEB-796E198DA80D}" type="datetimeFigureOut">
              <a:rPr lang="en-US" smtClean="0"/>
              <a:t>8/20/24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E9B88-E6E6-9AA3-48A6-3387751D2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52317-83E7-AFC0-CC77-EDD97B43BB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FD7260-7CF6-8A43-89B7-8EDEDDC6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948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aph with a red line&#10;&#10;Description automatically generated">
            <a:extLst>
              <a:ext uri="{FF2B5EF4-FFF2-40B4-BE49-F238E27FC236}">
                <a16:creationId xmlns:a16="http://schemas.microsoft.com/office/drawing/2014/main" id="{5EBA049C-25A0-C605-3421-9DCE5B2DC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80000" cy="1905000"/>
          </a:xfrm>
          <a:prstGeom prst="rect">
            <a:avLst/>
          </a:prstGeom>
        </p:spPr>
      </p:pic>
      <p:pic>
        <p:nvPicPr>
          <p:cNvPr id="15" name="Picture 14" descr="A graph with a red line&#10;&#10;Description automatically generated">
            <a:extLst>
              <a:ext uri="{FF2B5EF4-FFF2-40B4-BE49-F238E27FC236}">
                <a16:creationId xmlns:a16="http://schemas.microsoft.com/office/drawing/2014/main" id="{E3893098-0223-7590-0D59-5B1C101D7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98291"/>
            <a:ext cx="5080000" cy="1905000"/>
          </a:xfrm>
          <a:prstGeom prst="rect">
            <a:avLst/>
          </a:prstGeom>
        </p:spPr>
      </p:pic>
      <p:pic>
        <p:nvPicPr>
          <p:cNvPr id="17" name="Picture 16" descr="A graph with a line going up&#10;&#10;Description automatically generated">
            <a:extLst>
              <a:ext uri="{FF2B5EF4-FFF2-40B4-BE49-F238E27FC236}">
                <a16:creationId xmlns:a16="http://schemas.microsoft.com/office/drawing/2014/main" id="{8C4E6B54-D584-9EEA-2600-BF944BEF39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0000" y="2298291"/>
            <a:ext cx="5080000" cy="1905000"/>
          </a:xfrm>
          <a:prstGeom prst="rect">
            <a:avLst/>
          </a:prstGeom>
        </p:spPr>
      </p:pic>
      <p:pic>
        <p:nvPicPr>
          <p:cNvPr id="19" name="Picture 18" descr="A graph with a blue and red line&#10;&#10;Description automatically generated">
            <a:extLst>
              <a:ext uri="{FF2B5EF4-FFF2-40B4-BE49-F238E27FC236}">
                <a16:creationId xmlns:a16="http://schemas.microsoft.com/office/drawing/2014/main" id="{0E5D2D9F-714D-93AD-9B81-E1D7E6407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708886"/>
            <a:ext cx="5080000" cy="1905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EBF711A-27C6-B44B-5444-10856DB0DDF4}"/>
              </a:ext>
            </a:extLst>
          </p:cNvPr>
          <p:cNvSpPr txBox="1"/>
          <p:nvPr/>
        </p:nvSpPr>
        <p:spPr>
          <a:xfrm>
            <a:off x="6327058" y="4210969"/>
            <a:ext cx="169983" cy="64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C3E180C-9424-A840-7FD4-A20EB2B216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0000" y="4708886"/>
            <a:ext cx="508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747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Huang, Juanjuan</dc:creator>
  <cp:lastModifiedBy>Huang, Juanjuan</cp:lastModifiedBy>
  <cp:revision>1</cp:revision>
  <dcterms:created xsi:type="dcterms:W3CDTF">2024-08-20T17:57:47Z</dcterms:created>
  <dcterms:modified xsi:type="dcterms:W3CDTF">2024-08-20T18:23:39Z</dcterms:modified>
</cp:coreProperties>
</file>

<file path=docProps/thumbnail.jpeg>
</file>